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9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2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08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0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7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9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127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5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9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7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9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3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5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D1F596-25EA-47ED-93D1-F351803F277D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981C9AC-2A05-43A5-965B-5F2F7DC03D0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45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5252" y="1171444"/>
            <a:ext cx="5825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Schéma annoté d’un neurone multipolaire </a:t>
            </a:r>
            <a:r>
              <a:rPr lang="fr-FR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2B4DF5-03D5-4DAE-D4DE-DAFC97CDBD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396" y="1783797"/>
            <a:ext cx="6700922" cy="28909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40642B-A747-43A9-6049-C2D46EC6A667}"/>
              </a:ext>
            </a:extLst>
          </p:cNvPr>
          <p:cNvSpPr txBox="1"/>
          <p:nvPr/>
        </p:nvSpPr>
        <p:spPr>
          <a:xfrm>
            <a:off x="1972640" y="3935000"/>
            <a:ext cx="84248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00" b="1" dirty="0">
                <a:solidFill>
                  <a:srgbClr val="A50021"/>
                </a:solidFill>
              </a:rPr>
              <a:t>noyau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0EA98A-1613-3C5A-B019-0C4D21A0D9C9}"/>
              </a:ext>
            </a:extLst>
          </p:cNvPr>
          <p:cNvSpPr txBox="1"/>
          <p:nvPr/>
        </p:nvSpPr>
        <p:spPr>
          <a:xfrm>
            <a:off x="525613" y="3333758"/>
            <a:ext cx="1447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50021"/>
                </a:solidFill>
              </a:rPr>
              <a:t>cytoplasme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12AFAD1-075E-9674-EDA3-003999C1E4E5}"/>
              </a:ext>
            </a:extLst>
          </p:cNvPr>
          <p:cNvSpPr txBox="1"/>
          <p:nvPr/>
        </p:nvSpPr>
        <p:spPr>
          <a:xfrm>
            <a:off x="-21009" y="3596446"/>
            <a:ext cx="144702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900" b="1" dirty="0">
                <a:solidFill>
                  <a:srgbClr val="A50021"/>
                </a:solidFill>
              </a:rPr>
              <a:t>Membrane  plasmique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9A62EF-6CAD-5E4C-4CA2-AA78A41A63BB}"/>
              </a:ext>
            </a:extLst>
          </p:cNvPr>
          <p:cNvSpPr txBox="1"/>
          <p:nvPr/>
        </p:nvSpPr>
        <p:spPr>
          <a:xfrm>
            <a:off x="1563682" y="1662923"/>
            <a:ext cx="1447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50021"/>
                </a:solidFill>
              </a:rPr>
              <a:t>dendrites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806A77-2CE9-7374-9AB6-1288264F2A70}"/>
              </a:ext>
            </a:extLst>
          </p:cNvPr>
          <p:cNvSpPr txBox="1"/>
          <p:nvPr/>
        </p:nvSpPr>
        <p:spPr>
          <a:xfrm>
            <a:off x="1089062" y="4475763"/>
            <a:ext cx="192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50021"/>
                </a:solidFill>
              </a:rPr>
              <a:t>corps cellulaire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90BCED-6AAF-87BA-E1F9-36316D5A7642}"/>
              </a:ext>
            </a:extLst>
          </p:cNvPr>
          <p:cNvSpPr txBox="1"/>
          <p:nvPr/>
        </p:nvSpPr>
        <p:spPr>
          <a:xfrm>
            <a:off x="5702455" y="2298209"/>
            <a:ext cx="1447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50021"/>
                </a:solidFill>
              </a:rPr>
              <a:t>axone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906774-5D81-E62A-DAE6-1F83FA3C1C15}"/>
              </a:ext>
            </a:extLst>
          </p:cNvPr>
          <p:cNvSpPr txBox="1"/>
          <p:nvPr/>
        </p:nvSpPr>
        <p:spPr>
          <a:xfrm>
            <a:off x="2782830" y="1967812"/>
            <a:ext cx="1447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50021"/>
                </a:solidFill>
              </a:rPr>
              <a:t>gaine de myéline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0A485C-AD4A-F0FE-A395-E1AF8DD3BEDB}"/>
              </a:ext>
            </a:extLst>
          </p:cNvPr>
          <p:cNvSpPr txBox="1"/>
          <p:nvPr/>
        </p:nvSpPr>
        <p:spPr>
          <a:xfrm>
            <a:off x="3506343" y="2521383"/>
            <a:ext cx="1447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A50021"/>
                </a:solidFill>
              </a:rPr>
              <a:t>Cellule de Schwann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10247D-C39B-79C9-1421-3806CBB365A5}"/>
              </a:ext>
            </a:extLst>
          </p:cNvPr>
          <p:cNvSpPr txBox="1"/>
          <p:nvPr/>
        </p:nvSpPr>
        <p:spPr>
          <a:xfrm>
            <a:off x="4567004" y="1990433"/>
            <a:ext cx="1447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err="1">
                <a:solidFill>
                  <a:srgbClr val="A50021"/>
                </a:solidFill>
              </a:rPr>
              <a:t>noeud</a:t>
            </a:r>
            <a:r>
              <a:rPr lang="fr-FR" sz="2000" b="1" dirty="0">
                <a:solidFill>
                  <a:srgbClr val="A50021"/>
                </a:solidFill>
              </a:rPr>
              <a:t> de    </a:t>
            </a:r>
          </a:p>
          <a:p>
            <a:r>
              <a:rPr lang="fr-FR" sz="2000" b="1" dirty="0">
                <a:solidFill>
                  <a:srgbClr val="A50021"/>
                </a:solidFill>
              </a:rPr>
              <a:t>   Ranvier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7A6EAC-CB8C-FACA-E5CA-FD7926F9F0A8}"/>
              </a:ext>
            </a:extLst>
          </p:cNvPr>
          <p:cNvSpPr txBox="1"/>
          <p:nvPr/>
        </p:nvSpPr>
        <p:spPr>
          <a:xfrm>
            <a:off x="6570779" y="1662923"/>
            <a:ext cx="2074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b="1" dirty="0">
              <a:solidFill>
                <a:srgbClr val="A50021"/>
              </a:solidFill>
            </a:endParaRPr>
          </a:p>
          <a:p>
            <a:r>
              <a:rPr lang="fr-FR" sz="2000" b="1" dirty="0">
                <a:solidFill>
                  <a:srgbClr val="A50021"/>
                </a:solidFill>
              </a:rPr>
              <a:t>   boutons synaptiques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71C18D-584E-F4D8-E015-6134A5645076}"/>
              </a:ext>
            </a:extLst>
          </p:cNvPr>
          <p:cNvSpPr txBox="1"/>
          <p:nvPr/>
        </p:nvSpPr>
        <p:spPr>
          <a:xfrm>
            <a:off x="6190222" y="4475763"/>
            <a:ext cx="2074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50021"/>
                </a:solidFill>
              </a:rPr>
              <a:t>Arborisation terminale</a:t>
            </a:r>
          </a:p>
          <a:p>
            <a:pPr algn="ctr"/>
            <a:r>
              <a:rPr lang="fr-FR" sz="2000" b="1" dirty="0">
                <a:solidFill>
                  <a:srgbClr val="A50021"/>
                </a:solidFill>
              </a:rPr>
              <a:t>(terminaison nerveuse 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A1EFF6F-7F28-BD75-4DEA-3E200D6C0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28" y="5858102"/>
            <a:ext cx="3334215" cy="20957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5B2A1D3-5458-8A4A-19EF-ABCD1D525053}"/>
              </a:ext>
            </a:extLst>
          </p:cNvPr>
          <p:cNvSpPr txBox="1"/>
          <p:nvPr/>
        </p:nvSpPr>
        <p:spPr>
          <a:xfrm>
            <a:off x="-209254" y="5350270"/>
            <a:ext cx="4434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A50021"/>
                </a:solidFill>
              </a:rPr>
              <a:t>Sens de transmission unique du</a:t>
            </a:r>
          </a:p>
          <a:p>
            <a:endParaRPr lang="fr-FR" sz="2000" b="1" dirty="0">
              <a:solidFill>
                <a:srgbClr val="A50021"/>
              </a:solidFill>
            </a:endParaRPr>
          </a:p>
          <a:p>
            <a:pPr algn="ctr"/>
            <a:r>
              <a:rPr lang="fr-FR" sz="2000" b="1" dirty="0">
                <a:solidFill>
                  <a:srgbClr val="A50021"/>
                </a:solidFill>
              </a:rPr>
              <a:t> message nerveux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068E377-D26E-F26C-0B9E-D49C414A6356}"/>
              </a:ext>
            </a:extLst>
          </p:cNvPr>
          <p:cNvSpPr/>
          <p:nvPr/>
        </p:nvSpPr>
        <p:spPr>
          <a:xfrm>
            <a:off x="162325" y="5294752"/>
            <a:ext cx="3721306" cy="101566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9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1065</TotalTime>
  <Words>40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Times New Roman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263</cp:revision>
  <dcterms:created xsi:type="dcterms:W3CDTF">2020-09-02T05:21:19Z</dcterms:created>
  <dcterms:modified xsi:type="dcterms:W3CDTF">2024-10-18T13:01:38Z</dcterms:modified>
</cp:coreProperties>
</file>